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716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675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15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457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765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84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4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521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621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89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5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4E8A-3AB1-4EB1-9322-108C798D8EA2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C1FA2-2E9F-4738-BBBF-CB61EE3F78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88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204333" y="17535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275" y="175350"/>
            <a:ext cx="10729890" cy="1511939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628698" y="2566066"/>
            <a:ext cx="10934604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pt-BR" sz="2400" b="1" dirty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TÍTULO DO TRABALHO: subtítulo, se houver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912271" y="3111351"/>
            <a:ext cx="10651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GT X </a:t>
            </a:r>
            <a:r>
              <a:rPr lang="pt-BR" sz="2400" dirty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– Nome do GT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693169" y="3925505"/>
            <a:ext cx="108701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Autor (INSTITUIÇÃO)</a:t>
            </a:r>
          </a:p>
          <a:p>
            <a:pPr algn="r"/>
            <a:r>
              <a:rPr lang="pt-BR" sz="2000" dirty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Autor (INSTITUIÇÃO)</a:t>
            </a:r>
          </a:p>
          <a:p>
            <a:pPr algn="r"/>
            <a:r>
              <a:rPr lang="pt-BR" sz="2000" dirty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Autor (INSTITUIÇÃO)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2351585" y="6156593"/>
            <a:ext cx="7467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RECIFE</a:t>
            </a:r>
            <a:endParaRPr lang="pt-BR" sz="16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  <a:p>
            <a:pPr algn="ctr"/>
            <a:r>
              <a:rPr lang="pt-BR" sz="16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2019</a:t>
            </a:r>
            <a:endParaRPr lang="pt-BR" sz="16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510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319508" y="-21894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937988" y="175350"/>
            <a:ext cx="869996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b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INTRODUÇÃO</a:t>
            </a:r>
            <a:endParaRPr lang="pt-BR" sz="3200" b="1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02719" y="1909005"/>
            <a:ext cx="106510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CONTEXTO;</a:t>
            </a:r>
          </a:p>
          <a:p>
            <a:pPr algn="just"/>
            <a:endParaRPr lang="pt-BR" sz="2400" dirty="0" smtClean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PROBLEMÁTICA;</a:t>
            </a:r>
          </a:p>
          <a:p>
            <a:pPr algn="just"/>
            <a:endParaRPr lang="pt-BR" sz="2400" dirty="0" smtClean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JUSTIFICATIVA;</a:t>
            </a:r>
          </a:p>
          <a:p>
            <a:pPr algn="just"/>
            <a:endParaRPr lang="pt-BR" sz="2400" dirty="0" smtClean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OBJETIVOS.</a:t>
            </a:r>
            <a:endParaRPr lang="pt-BR" sz="24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50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319508" y="-21894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937988" y="175350"/>
            <a:ext cx="869996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b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METODOLOGIA</a:t>
            </a:r>
            <a:endParaRPr lang="pt-BR" sz="3200" b="1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02719" y="1909005"/>
            <a:ext cx="10651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DESCRIÇÃO DO PERCURSO PARA REALIZAÇÃO DO TRABALHO.</a:t>
            </a:r>
            <a:endParaRPr lang="pt-BR" sz="24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243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319508" y="-21894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937988" y="175350"/>
            <a:ext cx="869996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b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REFERENCIAL TEÓRICO</a:t>
            </a:r>
            <a:endParaRPr lang="pt-BR" sz="3200" b="1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02719" y="1909005"/>
            <a:ext cx="10651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CONCEITOS E TEORIAS ESSENCIAIS PARA O ENTENDIMENTO DO TRABALHO;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AUTORES QUE EMBASARAM O TRABALHO.</a:t>
            </a:r>
            <a:endParaRPr lang="pt-BR" sz="24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168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319508" y="-21894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937988" y="175350"/>
            <a:ext cx="869996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b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RESULTADOS E DISCUSSÃO</a:t>
            </a:r>
            <a:endParaRPr lang="pt-BR" sz="3200" b="1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02719" y="1909005"/>
            <a:ext cx="10651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RESULTADOS OBTIDOS;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DISCUSSÃO SOBRE OS RESULTADOS.</a:t>
            </a:r>
            <a:endParaRPr lang="pt-BR" sz="24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226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319508" y="-21894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937988" y="175350"/>
            <a:ext cx="869996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b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CONSIDERAÇÕES FINAIS</a:t>
            </a:r>
            <a:endParaRPr lang="pt-BR" sz="3200" b="1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02719" y="1909005"/>
            <a:ext cx="106510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DEVEM RESPONDER ÀS QUESTÕES LEVANTADAS, CORRESPONDENTES AOS OBJETIVOS PROPOSTOS. DE FORMA BREVE PROPOR RECOMENDAÇÕES E SUGESTÕES PARA TRABALHOS FUTUROS.</a:t>
            </a:r>
            <a:endParaRPr lang="pt-BR" sz="24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5031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319508" y="-21894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937988" y="175350"/>
            <a:ext cx="869996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b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REFERÊNCIAS BIBLIOGRÁFICAS </a:t>
            </a:r>
            <a:endParaRPr lang="pt-BR" sz="3200" b="1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02719" y="1909005"/>
            <a:ext cx="106510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REFERÊNCIA</a:t>
            </a:r>
            <a:endParaRPr lang="pt-BR" sz="2400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REFRÊNCIA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REFERÊNCIA</a:t>
            </a:r>
          </a:p>
        </p:txBody>
      </p:sp>
    </p:spTree>
    <p:extLst>
      <p:ext uri="{BB962C8B-B14F-4D97-AF65-F5344CB8AC3E}">
        <p14:creationId xmlns:p14="http://schemas.microsoft.com/office/powerpoint/2010/main" val="384845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>
            <a:spLocks noChangeAspect="1"/>
          </p:cNvSpPr>
          <p:nvPr/>
        </p:nvSpPr>
        <p:spPr>
          <a:xfrm>
            <a:off x="319508" y="-218940"/>
            <a:ext cx="11719912" cy="5838092"/>
          </a:xfrm>
          <a:prstGeom prst="rect">
            <a:avLst/>
          </a:prstGeom>
          <a:blipFill dpi="0" rotWithShape="1">
            <a:blip r:embed="rId2">
              <a:alphaModFix amt="17000"/>
            </a:blip>
            <a:srcRect/>
            <a:stretch>
              <a:fillRect l="1050" t="-1546" r="-1052" b="-8252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552" y="-218940"/>
            <a:ext cx="1733655" cy="1733655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6792" y="5374699"/>
            <a:ext cx="922628" cy="1277486"/>
          </a:xfrm>
          <a:prstGeom prst="rect">
            <a:avLst/>
          </a:prstGeom>
        </p:spPr>
      </p:pic>
      <p:sp>
        <p:nvSpPr>
          <p:cNvPr id="16" name="CaixaDeTexto 15"/>
          <p:cNvSpPr txBox="1"/>
          <p:nvPr/>
        </p:nvSpPr>
        <p:spPr>
          <a:xfrm>
            <a:off x="1937988" y="175350"/>
            <a:ext cx="8699961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 anchor="b">
            <a:spAutoFit/>
          </a:bodyPr>
          <a:lstStyle/>
          <a:p>
            <a:pPr algn="ctr"/>
            <a:r>
              <a:rPr lang="pt-BR" sz="3200" b="1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AGRADECIMENTOS </a:t>
            </a:r>
            <a:endParaRPr lang="pt-BR" sz="3200" b="1" dirty="0">
              <a:solidFill>
                <a:srgbClr val="002060"/>
              </a:solidFill>
              <a:latin typeface="Bodoni MT" panose="02070603080606020203" pitchFamily="18" charset="0"/>
              <a:ea typeface="Microsoft JhengHei UI" panose="020B0604030504040204" pitchFamily="34" charset="-12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802719" y="1909005"/>
            <a:ext cx="10651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srgbClr val="002060"/>
                </a:solidFill>
                <a:latin typeface="Bodoni MT" panose="02070603080606020203" pitchFamily="18" charset="0"/>
                <a:ea typeface="Microsoft JhengHei UI" panose="020B0604030504040204" pitchFamily="34" charset="-120"/>
              </a:rPr>
              <a:t>OPCIONAL. USADO PARA AGRADECER AUXÍLIO OU BOLSA, NESTE CASO INDICAR A AGÊNCIA DE FOMENTO.</a:t>
            </a:r>
          </a:p>
        </p:txBody>
      </p:sp>
    </p:spTree>
    <p:extLst>
      <p:ext uri="{BB962C8B-B14F-4D97-AF65-F5344CB8AC3E}">
        <p14:creationId xmlns:p14="http://schemas.microsoft.com/office/powerpoint/2010/main" val="155372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122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Microsoft JhengHei UI</vt:lpstr>
      <vt:lpstr>Arial</vt:lpstr>
      <vt:lpstr>Bodoni MT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eduarda tavares</dc:creator>
  <cp:lastModifiedBy>maria eduarda tavares</cp:lastModifiedBy>
  <cp:revision>9</cp:revision>
  <dcterms:created xsi:type="dcterms:W3CDTF">2019-03-16T23:12:30Z</dcterms:created>
  <dcterms:modified xsi:type="dcterms:W3CDTF">2019-03-17T00:52:27Z</dcterms:modified>
</cp:coreProperties>
</file>